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207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124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7790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4148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5328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9539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7732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4388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156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342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682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79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41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950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4863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492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A29F7-E2CA-4305-A796-964666591C68}" type="datetimeFigureOut">
              <a:rPr lang="es-CO" smtClean="0"/>
              <a:t>26/08/2016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773972-F922-4517-9FC9-5572E5B2F6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854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758" y="0"/>
            <a:ext cx="8873543" cy="666211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7945" y="6101205"/>
            <a:ext cx="2288950" cy="56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89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346" y="128790"/>
            <a:ext cx="8705817" cy="653618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7945" y="6101205"/>
            <a:ext cx="2288950" cy="56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8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212" y="0"/>
            <a:ext cx="8983766" cy="6744866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7945" y="6101205"/>
            <a:ext cx="2288950" cy="56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730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313" y="128790"/>
            <a:ext cx="8873242" cy="6661886"/>
          </a:xfrm>
          <a:prstGeom prst="rect">
            <a:avLst/>
          </a:prstGeom>
          <a:noFill/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7945" y="6101205"/>
            <a:ext cx="2288950" cy="56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250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350" y="164017"/>
            <a:ext cx="8684416" cy="652011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7945" y="6101205"/>
            <a:ext cx="2288950" cy="56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15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379" y="125419"/>
            <a:ext cx="8864480" cy="665530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7945" y="6101205"/>
            <a:ext cx="2288950" cy="56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363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048" y="128789"/>
            <a:ext cx="8744509" cy="656523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7945" y="6101205"/>
            <a:ext cx="2288950" cy="56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940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862" y="247709"/>
            <a:ext cx="8435661" cy="633335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7945" y="6101205"/>
            <a:ext cx="2288950" cy="56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393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474" y="167426"/>
            <a:ext cx="8821782" cy="66232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7945" y="6101205"/>
            <a:ext cx="2288950" cy="56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927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475" y="144598"/>
            <a:ext cx="8813205" cy="661681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7945" y="6101205"/>
            <a:ext cx="2288950" cy="56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01881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0</Words>
  <Application>Microsoft Office PowerPoint</Application>
  <PresentationFormat>Panorámica</PresentationFormat>
  <Paragraphs>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 yaneth santos giraldo</dc:creator>
  <cp:lastModifiedBy>marta yaneth santos giraldo</cp:lastModifiedBy>
  <cp:revision>2</cp:revision>
  <dcterms:created xsi:type="dcterms:W3CDTF">2016-08-26T11:57:51Z</dcterms:created>
  <dcterms:modified xsi:type="dcterms:W3CDTF">2016-08-26T12:13:49Z</dcterms:modified>
</cp:coreProperties>
</file>